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50" d="100"/>
          <a:sy n="150" d="100"/>
        </p:scale>
        <p:origin x="47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KBO0B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Y619gKaricPz8LJz5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Гвардейская, 10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Гвардейская, 10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476,9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Гвардейская, 10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2452795"/>
            <a:ext cx="4533899" cy="2690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900" y="2451101"/>
            <a:ext cx="4038600" cy="2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Гвардейская, 10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225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Inter</vt:lpstr>
      <vt:lpstr>Calibri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51</cp:revision>
  <dcterms:created xsi:type="dcterms:W3CDTF">2026-04-09T08:38:06Z</dcterms:created>
  <dcterms:modified xsi:type="dcterms:W3CDTF">2026-04-16T09:33:00Z</dcterms:modified>
</cp:coreProperties>
</file>